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Economica" panose="02000506040000020004" pitchFamily="2" charset="77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6"/>
  </p:normalViewPr>
  <p:slideViewPr>
    <p:cSldViewPr snapToGrid="0">
      <p:cViewPr varScale="1">
        <p:scale>
          <a:sx n="125" d="100"/>
          <a:sy n="125" d="100"/>
        </p:scale>
        <p:origin x="70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gif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*YULI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866c56b46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866c56b46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*CAM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866c56b46e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866c56b46e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*CAM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e62454df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e62454df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*CAM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c39e7351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c39e7351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YULI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2 - YULI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3 - YASH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4 - YASH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5 - JACOB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c7b3300e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c7b3300e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*JACOB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Black Footed Ferret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Gray Wolf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Pricklyapple Cactus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Goby Fish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Long Nosed Bat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8c39e7351a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8c39e7351a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*JACOB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c199e64ff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c199e64ff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*YULI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c39e7351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c39e7351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*YULI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c39e7351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c39e7351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*CAM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c39e7351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c39e7351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*CAM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66c56b46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66c56b46e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*CAM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c39e7351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8c39e7351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*CAM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c39e7351a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c39e7351a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*CAM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d9c37c8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d9c37c8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*CAM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hyperlink" Target="https://public.tableau.com/profile/yash.patel3569#!/vizhome/biodiversity_2_0copyStoryFinalProject/Story1?publish=yes" TargetMode="External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9.jpg"/><Relationship Id="rId7" Type="http://schemas.openxmlformats.org/officeDocument/2006/relationships/image" Target="../media/image2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2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National Park Biodiversity 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3116568"/>
            <a:ext cx="3054600" cy="16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FDC8"/>
              </a:buClr>
              <a:buSzPts val="1100"/>
              <a:buFont typeface="Arial"/>
              <a:buNone/>
            </a:pPr>
            <a:r>
              <a:rPr lang="en"/>
              <a:t>Cameron Kilpatrick, Jacob Stegal, Yash Patel, &amp; Yuli Likhonina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8900"/>
            <a:ext cx="3054600" cy="305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3300" y="4198800"/>
            <a:ext cx="931099" cy="944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 rotWithShape="1">
          <a:blip r:embed="rId5">
            <a:alphaModFix/>
          </a:blip>
          <a:srcRect t="16790" r="-1440" b="13885"/>
          <a:stretch/>
        </p:blipFill>
        <p:spPr>
          <a:xfrm>
            <a:off x="6142625" y="824050"/>
            <a:ext cx="1555575" cy="15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71425" y="0"/>
            <a:ext cx="1641100" cy="109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03225" y="2018463"/>
            <a:ext cx="1421028" cy="129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89450" y="726625"/>
            <a:ext cx="1189574" cy="129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Load 1 </a:t>
            </a:r>
            <a:endParaRPr/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362" y="56375"/>
            <a:ext cx="777875" cy="93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275" y="1147225"/>
            <a:ext cx="5897465" cy="369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/>
          <p:nvPr/>
        </p:nvSpPr>
        <p:spPr>
          <a:xfrm>
            <a:off x="4758025" y="1147225"/>
            <a:ext cx="1573800" cy="1833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Load 2 </a:t>
            </a:r>
            <a:endParaRPr/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362" y="56375"/>
            <a:ext cx="777875" cy="93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275" y="1220700"/>
            <a:ext cx="6798778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 </a:t>
            </a:r>
            <a:endParaRPr/>
          </a:p>
        </p:txBody>
      </p:sp>
      <p:pic>
        <p:nvPicPr>
          <p:cNvPr id="157" name="Google Shape;15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3587" y="78025"/>
            <a:ext cx="777875" cy="93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7150" y="1147225"/>
            <a:ext cx="7056028" cy="382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171200" y="15655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National Park Biodiversity Conclusions </a:t>
            </a:r>
            <a:endParaRPr/>
          </a:p>
        </p:txBody>
      </p:sp>
      <p:pic>
        <p:nvPicPr>
          <p:cNvPr id="165" name="Google Shape;1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 txBox="1">
            <a:spLocks noGrp="1"/>
          </p:cNvSpPr>
          <p:nvPr>
            <p:ph type="body" idx="1"/>
          </p:nvPr>
        </p:nvSpPr>
        <p:spPr>
          <a:xfrm>
            <a:off x="311700" y="894750"/>
            <a:ext cx="8661100" cy="40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rabicParenR"/>
            </a:pPr>
            <a:r>
              <a:rPr lang="en" sz="850" dirty="0"/>
              <a:t>What are the largest national parks in the country? </a:t>
            </a:r>
            <a:endParaRPr sz="850" dirty="0"/>
          </a:p>
          <a:p>
            <a:pPr marL="914400" marR="0" lvl="1" indent="-2889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Wrangell - Alaska</a:t>
            </a:r>
            <a:endParaRPr sz="850" dirty="0"/>
          </a:p>
          <a:p>
            <a:pPr marL="914400" marR="0" lvl="1" indent="-2889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Gates of Arctic - Alaska </a:t>
            </a:r>
            <a:endParaRPr sz="850" dirty="0"/>
          </a:p>
          <a:p>
            <a:pPr marL="914400" marR="0" lvl="1" indent="-2889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Death Valley - California </a:t>
            </a:r>
            <a:br>
              <a:rPr lang="en" sz="850" dirty="0"/>
            </a:br>
            <a:endParaRPr sz="850" dirty="0"/>
          </a:p>
          <a:p>
            <a:pPr marL="457200" lvl="0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rabicParenR"/>
            </a:pPr>
            <a:r>
              <a:rPr lang="en" sz="850" dirty="0"/>
              <a:t>Which national parks by state have the most biodiversity?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Alaska  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Washington 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California</a:t>
            </a:r>
            <a:br>
              <a:rPr lang="en" sz="850" dirty="0"/>
            </a:br>
            <a:endParaRPr sz="850" dirty="0"/>
          </a:p>
          <a:p>
            <a:pPr marL="457200" lvl="0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rabicParenR"/>
            </a:pPr>
            <a:r>
              <a:rPr lang="en" sz="850" dirty="0"/>
              <a:t>What are the leading plant and animal species by national park? 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Vascular Plants 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Birds 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Insects 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Mammals </a:t>
            </a:r>
            <a:br>
              <a:rPr lang="en" sz="850" dirty="0"/>
            </a:br>
            <a:endParaRPr sz="850" dirty="0"/>
          </a:p>
          <a:p>
            <a:pPr marL="457200" lvl="0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rabicParenR"/>
            </a:pPr>
            <a:r>
              <a:rPr lang="en" sz="850" dirty="0"/>
              <a:t>What are the leading plant and animal species in the country? 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Vascular Plants - 65,221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Insects - 14,349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Birds - 14,601</a:t>
            </a:r>
            <a:br>
              <a:rPr lang="en" sz="850" dirty="0"/>
            </a:br>
            <a:endParaRPr sz="850" dirty="0"/>
          </a:p>
          <a:p>
            <a:pPr marL="457200" lvl="0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rabicParenR"/>
            </a:pPr>
            <a:r>
              <a:rPr lang="en" sz="850" dirty="0"/>
              <a:t>Which plant and animal species are currently endangered? 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Black Footed Ferret 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/>
              <a:t>Gray Wolf </a:t>
            </a:r>
            <a:endParaRPr sz="850" dirty="0"/>
          </a:p>
          <a:p>
            <a:pPr marL="914400" lvl="1" indent="-288925" algn="l" rtl="0">
              <a:spcBef>
                <a:spcPts val="0"/>
              </a:spcBef>
              <a:spcAft>
                <a:spcPts val="0"/>
              </a:spcAft>
              <a:buSzPts val="950"/>
              <a:buAutoNum type="alphaLcParenR"/>
            </a:pPr>
            <a:r>
              <a:rPr lang="en" sz="850" dirty="0" err="1"/>
              <a:t>Pricklyapple</a:t>
            </a:r>
            <a:r>
              <a:rPr lang="en" sz="850" dirty="0"/>
              <a:t> Cactus </a:t>
            </a:r>
            <a:endParaRPr sz="850" dirty="0"/>
          </a:p>
        </p:txBody>
      </p:sp>
      <p:pic>
        <p:nvPicPr>
          <p:cNvPr id="167" name="Google Shape;16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9025" y="0"/>
            <a:ext cx="777875" cy="93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Endangered Species  </a:t>
            </a:r>
            <a:endParaRPr/>
          </a:p>
        </p:txBody>
      </p:sp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475" y="1287800"/>
            <a:ext cx="2627476" cy="175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6075" y="1299625"/>
            <a:ext cx="2821325" cy="18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150" y="3132325"/>
            <a:ext cx="2648805" cy="1845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56050" y="3254175"/>
            <a:ext cx="2821325" cy="175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61325" y="1287800"/>
            <a:ext cx="2785350" cy="372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94125" y="102175"/>
            <a:ext cx="777875" cy="93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 </a:t>
            </a:r>
            <a:endParaRPr/>
          </a:p>
        </p:txBody>
      </p:sp>
      <p:pic>
        <p:nvPicPr>
          <p:cNvPr id="184" name="Google Shape;1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 descr="Dog Deer GIFs | Tenor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2537" y="1147225"/>
            <a:ext cx="3718925" cy="385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5150" y="0"/>
            <a:ext cx="777875" cy="93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1600"/>
              <a:t>We love our animal and plant friends!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Purpose: 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Discover leading animal and plant species across national parks in the United States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Overall Data Question: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What are the most common types of animals and plant species that are typically found across national parks? </a:t>
            </a:r>
            <a:endParaRPr sz="1600"/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0850" y="0"/>
            <a:ext cx="777875" cy="93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Exploration </a:t>
            </a:r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311700" y="129287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What are the largest national parks in the country? </a:t>
            </a:r>
            <a:br>
              <a:rPr lang="en" sz="1600"/>
            </a:b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Which national parks by state have the most biodiversity?</a:t>
            </a:r>
            <a:br>
              <a:rPr lang="en" sz="1600"/>
            </a:b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What are the leading plant and animal species by national park? </a:t>
            </a:r>
            <a:br>
              <a:rPr lang="en" sz="1600"/>
            </a:b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What are the leading plant and animal species in the country?  </a:t>
            </a:r>
            <a:br>
              <a:rPr lang="en" sz="1600"/>
            </a:b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Which plant and animal species are currently endangered? </a:t>
            </a: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br>
              <a:rPr lang="en" sz="1600"/>
            </a:br>
            <a:endParaRPr sz="1600"/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5675" y="0"/>
            <a:ext cx="777875" cy="93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</a:t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4950" y="0"/>
            <a:ext cx="777875" cy="93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59151" y="1293400"/>
            <a:ext cx="5443800" cy="33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Extraction </a:t>
            </a:r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2775" y="0"/>
            <a:ext cx="777875" cy="93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3725" y="1147225"/>
            <a:ext cx="2259601" cy="369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37889" y="1147225"/>
            <a:ext cx="3191984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Model </a:t>
            </a: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7500" y="56100"/>
            <a:ext cx="777875" cy="93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4838" y="1147225"/>
            <a:ext cx="4734318" cy="369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 Transformation 1</a:t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8175" y="90200"/>
            <a:ext cx="777875" cy="93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325" y="1147225"/>
            <a:ext cx="7389623" cy="3634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Transformation 2</a:t>
            </a:r>
            <a:endParaRPr/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3850" y="56375"/>
            <a:ext cx="777875" cy="93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1450" y="1147226"/>
            <a:ext cx="7252971" cy="364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Transformation 3</a:t>
            </a:r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9437" y="0"/>
            <a:ext cx="777875" cy="93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4425" y="3977000"/>
            <a:ext cx="1449576" cy="10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925" y="1147225"/>
            <a:ext cx="7203052" cy="357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Microsoft Macintosh PowerPoint</Application>
  <PresentationFormat>On-screen Show (16:9)</PresentationFormat>
  <Paragraphs>74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Open Sans</vt:lpstr>
      <vt:lpstr>Economica</vt:lpstr>
      <vt:lpstr>Arial</vt:lpstr>
      <vt:lpstr>Luxe</vt:lpstr>
      <vt:lpstr>National Park Biodiversity </vt:lpstr>
      <vt:lpstr>Overview</vt:lpstr>
      <vt:lpstr>Data Set Exploration </vt:lpstr>
      <vt:lpstr>Data Source</vt:lpstr>
      <vt:lpstr>Data Extraction </vt:lpstr>
      <vt:lpstr>Data Model </vt:lpstr>
      <vt:lpstr>Data Transformation 1</vt:lpstr>
      <vt:lpstr>Data Transformation 2</vt:lpstr>
      <vt:lpstr>Data Transformation 3</vt:lpstr>
      <vt:lpstr>Database Load 1 </vt:lpstr>
      <vt:lpstr>Database Load 2 </vt:lpstr>
      <vt:lpstr>Storyboard </vt:lpstr>
      <vt:lpstr>National Park Biodiversity Conclusions </vt:lpstr>
      <vt:lpstr>Endangered Species  </vt:lpstr>
      <vt:lpstr>Q&amp;A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National Park Biodiversity </dc:title>
  <cp:lastModifiedBy>Microsoft Office User</cp:lastModifiedBy>
  <cp:revision>1</cp:revision>
  <dcterms:modified xsi:type="dcterms:W3CDTF">2020-07-25T13:49:42Z</dcterms:modified>
</cp:coreProperties>
</file>